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74" r:id="rId5"/>
    <p:sldId id="273" r:id="rId6"/>
    <p:sldId id="275" r:id="rId7"/>
    <p:sldId id="269" r:id="rId8"/>
    <p:sldId id="276" r:id="rId9"/>
    <p:sldId id="277" r:id="rId10"/>
    <p:sldId id="279" r:id="rId11"/>
    <p:sldId id="280" r:id="rId12"/>
    <p:sldId id="282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4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38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92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547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92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171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70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42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329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99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86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2C7C-7748-45DC-B746-ECEA21B79C45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99A2-769A-466F-A8F6-D8B515C9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60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asedoba.me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983"/>
            <a:ext cx="9144000" cy="1933303"/>
          </a:xfrm>
        </p:spPr>
        <p:txBody>
          <a:bodyPr>
            <a:normAutofit fontScale="32500" lnSpcReduction="20000"/>
          </a:bodyPr>
          <a:lstStyle/>
          <a:p>
            <a:endParaRPr lang="en-US" sz="6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9800" b="1" dirty="0" smtClean="0">
                <a:solidFill>
                  <a:schemeClr val="accent1">
                    <a:lumMod val="75000"/>
                  </a:schemeClr>
                </a:solidFill>
              </a:rPr>
              <a:t>PRVIH DESET GODINA</a:t>
            </a:r>
          </a:p>
          <a:p>
            <a:endParaRPr lang="en-US" sz="9800" dirty="0" smtClean="0"/>
          </a:p>
          <a:p>
            <a:r>
              <a:rPr lang="en-US" sz="6200" dirty="0" smtClean="0"/>
              <a:t>20</a:t>
            </a:r>
            <a:r>
              <a:rPr lang="hr-HR" sz="6200" dirty="0" smtClean="0"/>
              <a:t>. </a:t>
            </a:r>
            <a:r>
              <a:rPr lang="en-US" sz="6200" dirty="0" err="1" smtClean="0"/>
              <a:t>decembar</a:t>
            </a:r>
            <a:r>
              <a:rPr lang="hr-HR" sz="6200" dirty="0" smtClean="0"/>
              <a:t> 2022.</a:t>
            </a:r>
          </a:p>
          <a:p>
            <a:r>
              <a:rPr lang="hr-HR" sz="6200" dirty="0" smtClean="0"/>
              <a:t>Podgorica </a:t>
            </a:r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51" y="1277638"/>
            <a:ext cx="11430000" cy="2777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97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62154" cy="666841"/>
          </a:xfrm>
        </p:spPr>
        <p:txBody>
          <a:bodyPr/>
          <a:lstStyle/>
          <a:p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         E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kološke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akcije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C:\Users\Dell\Desktop\NASE DOBA od 18 06\Jeleni za FB\17 08 16 ZID 99_10164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703" y="192654"/>
            <a:ext cx="5181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Dell\Desktop\NASE DOBA od 18 06\22 10GODISNJICA\slike\18 02 18 Gorica _1118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817" y="3233466"/>
            <a:ext cx="5255623" cy="289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Dell\AppData\Local\Microsoft\Windows\Temporary Internet Files\Content.Word\19 Gori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69" y="3563765"/>
            <a:ext cx="5445034" cy="261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C:\Users\Dell\AppData\Local\Microsoft\Windows\Temporary Internet Files\Content.Word\20181 Gorica melciranje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195" y="996139"/>
            <a:ext cx="5181600" cy="24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281057" cy="1189354"/>
          </a:xfrm>
        </p:spPr>
        <p:txBody>
          <a:bodyPr>
            <a:normAutofit fontScale="90000"/>
          </a:bodyPr>
          <a:lstStyle/>
          <a:p>
            <a:r>
              <a:rPr lang="sr-Latn-ME" sz="3600" b="1" dirty="0" smtClean="0">
                <a:solidFill>
                  <a:schemeClr val="accent1">
                    <a:lumMod val="75000"/>
                  </a:schemeClr>
                </a:solidFill>
              </a:rPr>
              <a:t>Organ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izacija i učešće na skupovima i u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istraživanjima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vezano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pitanja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starijih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C:\Users\Dell\Desktop\NASE DOBA od 18 06\22 10GODISNJICA\slike\zivot i u domu Ok sto 201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Dell\Desktop\NASE DOBA od 18 06\22 10GODISNJICA\slike\00 20220912fokus gr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268" y="2894537"/>
            <a:ext cx="5181600" cy="31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Dell\AppData\Local\Microsoft\Windows\Temporary Internet Files\Content.Word\_MG_75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1509" y="535577"/>
            <a:ext cx="4389120" cy="21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Saradnja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</a:rPr>
              <a:t>partnerstvo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Crveni</a:t>
            </a:r>
            <a:r>
              <a:rPr lang="en-US" dirty="0" smtClean="0"/>
              <a:t> </a:t>
            </a:r>
            <a:r>
              <a:rPr lang="en-US" dirty="0" err="1" smtClean="0"/>
              <a:t>krst</a:t>
            </a:r>
            <a:endParaRPr lang="en-US" dirty="0" smtClean="0"/>
          </a:p>
          <a:p>
            <a:r>
              <a:rPr lang="en-US" dirty="0" smtClean="0"/>
              <a:t>ADP ZID</a:t>
            </a:r>
          </a:p>
          <a:p>
            <a:r>
              <a:rPr lang="en-US" dirty="0" err="1" smtClean="0"/>
              <a:t>Udruženje</a:t>
            </a:r>
            <a:r>
              <a:rPr lang="en-US" dirty="0" smtClean="0"/>
              <a:t> </a:t>
            </a:r>
            <a:r>
              <a:rPr lang="en-US" dirty="0" err="1" smtClean="0"/>
              <a:t>prijatelja</a:t>
            </a:r>
            <a:r>
              <a:rPr lang="en-US" dirty="0" smtClean="0"/>
              <a:t> </a:t>
            </a:r>
            <a:r>
              <a:rPr lang="en-US" dirty="0" err="1" smtClean="0"/>
              <a:t>Gorice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prirode</a:t>
            </a:r>
            <a:endParaRPr lang="en-US" dirty="0" smtClean="0"/>
          </a:p>
          <a:p>
            <a:r>
              <a:rPr lang="en-US" dirty="0" err="1" smtClean="0"/>
              <a:t>Udruženje</a:t>
            </a:r>
            <a:r>
              <a:rPr lang="en-US" dirty="0" smtClean="0"/>
              <a:t> </a:t>
            </a:r>
            <a:r>
              <a:rPr lang="en-US" dirty="0" err="1" smtClean="0"/>
              <a:t>Roditelji</a:t>
            </a:r>
            <a:endParaRPr lang="en-US" dirty="0" smtClean="0"/>
          </a:p>
          <a:p>
            <a:r>
              <a:rPr lang="en-US" dirty="0" err="1" smtClean="0"/>
              <a:t>Zdrava</a:t>
            </a:r>
            <a:r>
              <a:rPr lang="en-US" dirty="0" smtClean="0"/>
              <a:t> </a:t>
            </a:r>
            <a:r>
              <a:rPr lang="en-US" dirty="0" err="1" smtClean="0"/>
              <a:t>dona</a:t>
            </a:r>
            <a:r>
              <a:rPr lang="en-US" dirty="0" smtClean="0"/>
              <a:t> </a:t>
            </a:r>
            <a:r>
              <a:rPr lang="en-US" dirty="0" err="1" smtClean="0"/>
              <a:t>Montenegrina</a:t>
            </a:r>
            <a:endParaRPr lang="en-US" dirty="0" smtClean="0"/>
          </a:p>
          <a:p>
            <a:r>
              <a:rPr lang="en-US" dirty="0" err="1" smtClean="0"/>
              <a:t>Sprtsko-rekreativno</a:t>
            </a:r>
            <a:r>
              <a:rPr lang="en-US" dirty="0" smtClean="0"/>
              <a:t> </a:t>
            </a:r>
            <a:r>
              <a:rPr lang="en-US" dirty="0" err="1" smtClean="0"/>
              <a:t>dru</a:t>
            </a:r>
            <a:r>
              <a:rPr lang="sr-Latn-ME" dirty="0" smtClean="0"/>
              <a:t>š</a:t>
            </a:r>
            <a:r>
              <a:rPr lang="en-US" dirty="0" err="1" smtClean="0"/>
              <a:t>tvo</a:t>
            </a:r>
            <a:r>
              <a:rPr lang="en-US" dirty="0" smtClean="0"/>
              <a:t> </a:t>
            </a:r>
            <a:r>
              <a:rPr lang="en-US" dirty="0" err="1" smtClean="0"/>
              <a:t>Iskra</a:t>
            </a:r>
            <a:endParaRPr lang="en-US" dirty="0" smtClean="0"/>
          </a:p>
          <a:p>
            <a:r>
              <a:rPr lang="en-US" dirty="0" smtClean="0"/>
              <a:t>Dom </a:t>
            </a:r>
            <a:r>
              <a:rPr lang="en-US" dirty="0" err="1" smtClean="0"/>
              <a:t>starih</a:t>
            </a:r>
            <a:r>
              <a:rPr lang="en-US" dirty="0" smtClean="0"/>
              <a:t> </a:t>
            </a:r>
            <a:r>
              <a:rPr lang="en-US" dirty="0" err="1" smtClean="0"/>
              <a:t>Podgorica</a:t>
            </a:r>
            <a:r>
              <a:rPr lang="en-US" dirty="0" smtClean="0"/>
              <a:t> – </a:t>
            </a:r>
            <a:r>
              <a:rPr lang="en-US" dirty="0" err="1" smtClean="0"/>
              <a:t>dogovor</a:t>
            </a:r>
            <a:r>
              <a:rPr lang="en-US" dirty="0" smtClean="0"/>
              <a:t> o </a:t>
            </a:r>
            <a:r>
              <a:rPr lang="en-US" dirty="0" err="1" smtClean="0"/>
              <a:t>saradnji</a:t>
            </a:r>
            <a:endParaRPr lang="en-US" dirty="0" smtClean="0"/>
          </a:p>
          <a:p>
            <a:r>
              <a:rPr lang="en-US" dirty="0" smtClean="0"/>
              <a:t>JU </a:t>
            </a:r>
            <a:r>
              <a:rPr lang="en-US" dirty="0" err="1" smtClean="0"/>
              <a:t>Centar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stručno</a:t>
            </a:r>
            <a:r>
              <a:rPr lang="en-US" dirty="0" smtClean="0"/>
              <a:t> </a:t>
            </a:r>
            <a:r>
              <a:rPr lang="en-US" dirty="0" err="1" smtClean="0"/>
              <a:t>obrazovanje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548639"/>
            <a:ext cx="9144000" cy="513370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Vjerujući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će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kroz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narednih</a:t>
            </a:r>
            <a:r>
              <a:rPr lang="en-US" sz="3200" b="1" dirty="0" smtClean="0"/>
              <a:t> 10 </a:t>
            </a:r>
            <a:r>
              <a:rPr lang="en-US" sz="3200" b="1" dirty="0" err="1" smtClean="0"/>
              <a:t>godina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naše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udruženje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brojnije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vrednije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maštovitije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sr-Latn-ME" sz="3200" b="1" dirty="0" smtClean="0"/>
              <a:t>još </a:t>
            </a:r>
            <a:r>
              <a:rPr lang="en-US" sz="3200" b="1" dirty="0" err="1" smtClean="0"/>
              <a:t>efikasnije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524000" y="5368834"/>
            <a:ext cx="9144000" cy="953589"/>
          </a:xfrm>
        </p:spPr>
        <p:txBody>
          <a:bodyPr>
            <a:normAutofit fontScale="92500" lnSpcReduction="10000"/>
          </a:bodyPr>
          <a:lstStyle/>
          <a:p>
            <a:endParaRPr lang="sr-Latn-ME" sz="3200" dirty="0" smtClean="0"/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SREĆNA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NAM PRVA DECENIJA!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395" y="248194"/>
            <a:ext cx="5760720" cy="36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57" y="183971"/>
            <a:ext cx="10515600" cy="851200"/>
          </a:xfrm>
        </p:spPr>
        <p:txBody>
          <a:bodyPr>
            <a:normAutofit fontScale="90000"/>
          </a:bodyPr>
          <a:lstStyle/>
          <a:p>
            <a:r>
              <a:rPr lang="sr-Latn-ME" b="1" dirty="0" smtClean="0">
                <a:solidFill>
                  <a:schemeClr val="accent1"/>
                </a:solidFill>
              </a:rPr>
              <a:t> 										2012.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57" y="871268"/>
            <a:ext cx="10515600" cy="58745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>
              <a:buNone/>
            </a:pPr>
            <a:r>
              <a:rPr lang="en-US" sz="3200" dirty="0" err="1" smtClean="0"/>
              <a:t>Udru</a:t>
            </a:r>
            <a:r>
              <a:rPr lang="sr-Latn-ME" sz="3200" dirty="0" smtClean="0"/>
              <a:t>ž</a:t>
            </a:r>
            <a:r>
              <a:rPr lang="en-US" sz="3200" dirty="0" err="1" smtClean="0"/>
              <a:t>ili</a:t>
            </a:r>
            <a:r>
              <a:rPr lang="en-US" sz="3200" dirty="0" smtClean="0"/>
              <a:t> </a:t>
            </a:r>
            <a:r>
              <a:rPr lang="en-US" sz="3200" dirty="0" err="1" smtClean="0"/>
              <a:t>smo</a:t>
            </a:r>
            <a:r>
              <a:rPr lang="en-US" sz="3200" dirty="0" smtClean="0"/>
              <a:t> se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svoje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živote</a:t>
            </a:r>
            <a:r>
              <a:rPr lang="en-US" sz="3200" dirty="0" smtClean="0"/>
              <a:t> </a:t>
            </a:r>
            <a:r>
              <a:rPr lang="en-US" sz="3200" dirty="0" err="1" smtClean="0"/>
              <a:t>vršnjaka</a:t>
            </a:r>
            <a:r>
              <a:rPr lang="en-US" sz="3200" dirty="0" smtClean="0"/>
              <a:t> </a:t>
            </a:r>
            <a:r>
              <a:rPr lang="en-US" sz="3200" dirty="0" err="1" smtClean="0"/>
              <a:t>učinimo</a:t>
            </a:r>
            <a:r>
              <a:rPr lang="en-US" sz="3200" dirty="0" smtClean="0"/>
              <a:t> </a:t>
            </a:r>
            <a:r>
              <a:rPr lang="en-US" sz="3200" dirty="0" err="1" smtClean="0"/>
              <a:t>ispunjenijim</a:t>
            </a:r>
            <a:r>
              <a:rPr lang="en-US" sz="3200" dirty="0" smtClean="0"/>
              <a:t>,</a:t>
            </a:r>
            <a:endParaRPr lang="sr-Latn-ME" sz="3200" dirty="0" smtClean="0"/>
          </a:p>
          <a:p>
            <a:pPr>
              <a:buNone/>
            </a:pPr>
            <a:r>
              <a:rPr lang="en-US" sz="3200" dirty="0" err="1" smtClean="0"/>
              <a:t>smislenijim</a:t>
            </a:r>
            <a:r>
              <a:rPr lang="en-US" sz="3200" dirty="0" smtClean="0"/>
              <a:t>, </a:t>
            </a:r>
            <a:r>
              <a:rPr lang="en-US" sz="3200" dirty="0" err="1" smtClean="0"/>
              <a:t>korisnijim</a:t>
            </a:r>
            <a:r>
              <a:rPr lang="en-US" sz="3200" dirty="0" smtClean="0"/>
              <a:t>, </a:t>
            </a:r>
            <a:r>
              <a:rPr lang="en-US" sz="3200" dirty="0" err="1" smtClean="0"/>
              <a:t>zdravijim</a:t>
            </a:r>
            <a:r>
              <a:rPr lang="en-US" sz="3200" dirty="0" smtClean="0"/>
              <a:t>... </a:t>
            </a:r>
            <a:endParaRPr lang="sr-Latn-ME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U </a:t>
            </a:r>
            <a:r>
              <a:rPr lang="en-US" sz="3200" dirty="0" err="1" smtClean="0"/>
              <a:t>skladu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mogućnostima</a:t>
            </a:r>
            <a:r>
              <a:rPr lang="en-US" sz="3200" dirty="0" smtClean="0"/>
              <a:t>, </a:t>
            </a:r>
            <a:r>
              <a:rPr lang="en-US" sz="3200" dirty="0" err="1" smtClean="0"/>
              <a:t>svjesni</a:t>
            </a:r>
            <a:r>
              <a:rPr lang="en-US" sz="3200" dirty="0" smtClean="0"/>
              <a:t> 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sasvim</a:t>
            </a:r>
            <a:r>
              <a:rPr lang="en-US" sz="3200" dirty="0" smtClean="0"/>
              <a:t> </a:t>
            </a:r>
            <a:r>
              <a:rPr lang="en-US" sz="3200" dirty="0" err="1" smtClean="0"/>
              <a:t>malo</a:t>
            </a:r>
            <a:r>
              <a:rPr lang="sr-Latn-ME" sz="3200" dirty="0" smtClean="0"/>
              <a:t> j</a:t>
            </a:r>
            <a:r>
              <a:rPr lang="en-US" sz="3200" dirty="0" err="1" smtClean="0"/>
              <a:t>este</a:t>
            </a:r>
            <a:r>
              <a:rPr lang="sr-Latn-ME" sz="3200" dirty="0" smtClean="0"/>
              <a:t> </a:t>
            </a:r>
          </a:p>
          <a:p>
            <a:pPr>
              <a:buNone/>
            </a:pPr>
            <a:r>
              <a:rPr lang="en-US" sz="3200" dirty="0" err="1" smtClean="0"/>
              <a:t>značajno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važno</a:t>
            </a:r>
            <a:r>
              <a:rPr lang="en-US" sz="3200" dirty="0" smtClean="0"/>
              <a:t>, </a:t>
            </a:r>
            <a:r>
              <a:rPr lang="en-US" sz="3200" dirty="0" err="1" smtClean="0"/>
              <a:t>vjerujemo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smo</a:t>
            </a:r>
            <a:r>
              <a:rPr lang="en-US" sz="3200" dirty="0" smtClean="0"/>
              <a:t> </a:t>
            </a:r>
            <a:r>
              <a:rPr lang="en-US" sz="3200" dirty="0" err="1" smtClean="0"/>
              <a:t>doprinijeli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sr-Latn-ME" sz="3200" dirty="0" smtClean="0"/>
              <a:t>zvoju</a:t>
            </a:r>
            <a:r>
              <a:rPr lang="en-US" sz="3200" dirty="0" smtClean="0"/>
              <a:t> </a:t>
            </a:r>
            <a:endParaRPr lang="sr-Latn-ME" sz="3200" dirty="0" smtClean="0"/>
          </a:p>
          <a:p>
            <a:pPr>
              <a:buNone/>
            </a:pPr>
            <a:r>
              <a:rPr lang="en-US" sz="3200" dirty="0" err="1" smtClean="0"/>
              <a:t>kulture</a:t>
            </a:r>
            <a:r>
              <a:rPr lang="en-US" sz="3200" dirty="0" smtClean="0"/>
              <a:t> </a:t>
            </a:r>
            <a:r>
              <a:rPr lang="en-US" sz="3200" dirty="0" err="1" smtClean="0"/>
              <a:t>starenja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sr-Latn-ME" sz="3200" dirty="0" smtClean="0"/>
          </a:p>
          <a:p>
            <a:pPr>
              <a:buNone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Šta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je to 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š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smo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radili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="" xmlns:p14="http://schemas.microsoft.com/office/powerpoint/2010/main" val="24774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Prva radionica Rezervoar						2013.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Content Placeholder 11" descr="C:\Users\Dell\Desktop\NASE DOBA od 18 06\22 10GODISNJICA\slike\2013 Prva radionica Rezervoa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107" y="1515292"/>
            <a:ext cx="6262401" cy="466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96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206" y="0"/>
            <a:ext cx="11288229" cy="104502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000" dirty="0" smtClean="0"/>
              <a:t>      </a:t>
            </a:r>
            <a:r>
              <a:rPr lang="sl-SI" sz="2400" dirty="0" smtClean="0"/>
              <a:t>                    </a:t>
            </a:r>
            <a:r>
              <a:rPr lang="en-US" sz="2400" dirty="0" smtClean="0"/>
              <a:t>   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ME" sz="31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nformatičko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opismenjavanje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starijih</a:t>
            </a:r>
            <a:r>
              <a:rPr lang="sr-Latn-ME" sz="3100" b="1" dirty="0" smtClean="0">
                <a:solidFill>
                  <a:schemeClr val="accent1">
                    <a:lumMod val="75000"/>
                  </a:schemeClr>
                </a:solidFill>
              </a:rPr>
              <a:t>  					2015-2022.</a:t>
            </a:r>
            <a:r>
              <a:rPr lang="en-US" sz="3100" b="1" i="1" dirty="0" smtClean="0">
                <a:solidFill>
                  <a:schemeClr val="accent2"/>
                </a:solidFill>
              </a:rPr>
              <a:t/>
            </a:r>
            <a:br>
              <a:rPr lang="en-US" sz="3100" b="1" i="1" dirty="0" smtClean="0">
                <a:solidFill>
                  <a:schemeClr val="accent2"/>
                </a:solidFill>
              </a:rPr>
            </a:br>
            <a:r>
              <a:rPr lang="sr-Latn-ME" sz="2400" b="1" i="1" dirty="0" smtClean="0">
                <a:solidFill>
                  <a:schemeClr val="accent2"/>
                </a:solidFill>
              </a:rPr>
              <a:t>      </a:t>
            </a:r>
            <a:endParaRPr lang="en-US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3200400"/>
            <a:ext cx="7010400" cy="6858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sr-Latn-ME" sz="2000" b="1" dirty="0" smtClean="0"/>
              <a:t>   </a:t>
            </a:r>
            <a:endParaRPr lang="en-US" sz="2400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b="1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6164" y="174812"/>
            <a:ext cx="10972800" cy="62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2400" i="1">
              <a:solidFill>
                <a:schemeClr val="accent2"/>
              </a:solidFill>
            </a:endParaRPr>
          </a:p>
        </p:txBody>
      </p:sp>
      <p:pic>
        <p:nvPicPr>
          <p:cNvPr id="11" name="Picture 10" descr="C:\Users\Dell\AppData\Local\Microsoft\Windows\Temporary Internet Files\Content.Word\2015 kurs kompjut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181" y="888275"/>
            <a:ext cx="3423149" cy="224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Dell\Desktop\NASE DOBA od 18 06\22 10GODISNJICA\slike\15 Telekom kurs-i-1280x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863" y="888275"/>
            <a:ext cx="4114800" cy="225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Dell\AppData\Local\Microsoft\Windows\Temporary Internet Files\Content.Word\20221027_ Dig gu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726" y="3435530"/>
            <a:ext cx="2932012" cy="31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Dell\AppData\Local\Microsoft\Windows\Temporary Internet Files\Content.Word\20221110 DigG R i S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0068" y="3984171"/>
            <a:ext cx="2567749" cy="264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Dell\AppData\Local\Microsoft\Windows\Temporary Internet Files\Content.Word\+0_1042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5618" y="3961527"/>
            <a:ext cx="4219575" cy="26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Pokretanje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sajta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www.nased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oba.me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     				2015.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2544680"/>
            <a:ext cx="5181600" cy="291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2351313"/>
            <a:ext cx="5181600" cy="382564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video–</a:t>
            </a:r>
            <a:r>
              <a:rPr lang="en-US" b="1" dirty="0" err="1" smtClean="0"/>
              <a:t>uputstva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korištenje</a:t>
            </a:r>
            <a:endParaRPr lang="sr-Latn-ME" b="1" dirty="0" smtClean="0"/>
          </a:p>
          <a:p>
            <a:pPr>
              <a:buNone/>
            </a:pPr>
            <a:r>
              <a:rPr lang="en-US" b="1" dirty="0" err="1" smtClean="0"/>
              <a:t>servisa</a:t>
            </a:r>
            <a:r>
              <a:rPr lang="en-US" b="1" dirty="0" smtClean="0"/>
              <a:t> </a:t>
            </a:r>
            <a:r>
              <a:rPr lang="en-US" b="1" dirty="0" err="1" smtClean="0"/>
              <a:t>eZdravlje</a:t>
            </a:r>
            <a:r>
              <a:rPr lang="sr-Latn-ME" b="1" dirty="0" smtClean="0"/>
              <a:t>		   </a:t>
            </a:r>
            <a:r>
              <a:rPr lang="sr-Latn-ME" sz="3200" dirty="0" smtClean="0"/>
              <a:t> </a:t>
            </a:r>
            <a:r>
              <a:rPr lang="sr-Latn-ME" sz="3200" dirty="0" smtClean="0">
                <a:solidFill>
                  <a:schemeClr val="accent1">
                    <a:lumMod val="75000"/>
                  </a:schemeClr>
                </a:solidFill>
              </a:rPr>
              <a:t>2020.</a:t>
            </a:r>
          </a:p>
          <a:p>
            <a:endParaRPr lang="sr-Latn-ME" dirty="0" smtClean="0"/>
          </a:p>
          <a:p>
            <a:r>
              <a:rPr lang="it-IT" dirty="0" smtClean="0"/>
              <a:t>Kako koristiti servis eZdravlje i dobiti PIN</a:t>
            </a:r>
            <a:endParaRPr lang="sr-Latn-ME" dirty="0" smtClean="0"/>
          </a:p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zakazati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naručiti</a:t>
            </a:r>
            <a:r>
              <a:rPr lang="en-US" dirty="0" smtClean="0"/>
              <a:t> </a:t>
            </a:r>
            <a:r>
              <a:rPr lang="en-US" dirty="0" err="1" smtClean="0"/>
              <a:t>redovne</a:t>
            </a:r>
            <a:r>
              <a:rPr lang="en-US" dirty="0" smtClean="0"/>
              <a:t> </a:t>
            </a:r>
            <a:r>
              <a:rPr lang="en-US" dirty="0" err="1" smtClean="0"/>
              <a:t>ljekove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1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dirty="0" err="1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osjete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domovima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dnevnim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boravcima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starije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							        </a:t>
            </a:r>
            <a:r>
              <a:rPr lang="sr-Latn-ME" sz="3200" dirty="0" smtClean="0">
                <a:solidFill>
                  <a:schemeClr val="accent1">
                    <a:lumMod val="75000"/>
                  </a:schemeClr>
                </a:solidFill>
              </a:rPr>
              <a:t>Risan, Bijelo Polje, Nikšić, Martinići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ME" dirty="0" smtClean="0"/>
              <a:t>R</a:t>
            </a:r>
            <a:endParaRPr lang="en-US" dirty="0"/>
          </a:p>
        </p:txBody>
      </p:sp>
      <p:pic>
        <p:nvPicPr>
          <p:cNvPr id="10" name="Picture 9" descr="C:\Users\Dell\Desktop\NASE DOBA od 18 06\22 10GODISNJICA\slike\2014 u Domu starih Ris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73" y="1776549"/>
            <a:ext cx="5590904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 descr="C:\Users\Dell\Desktop\NASE DOBA od 18 06\22 10GODISNJICA\slike\2016 cvijece za Dom st Duga, Martinici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08" y="1812562"/>
            <a:ext cx="326350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solidFill>
                  <a:schemeClr val="accent1">
                    <a:lumMod val="75000"/>
                  </a:schemeClr>
                </a:solidFill>
              </a:rPr>
              <a:t>Radionice – kreiranje i učešće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C:\Users\Dell\AppData\Local\Microsoft\Windows\Temporary Internet Files\Content.Word\19 DJ- radionica kod J.Mark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2074" y="1112226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:\Users\Dell\AppData\Local\Microsoft\Windows\Temporary Internet Files\Content.Word\18 Tinda u RsCentru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491" y="3946865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Dell\Desktop\NASE DOBA od 18 06\22 10GODISNJICA\slike\18 Joja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2930" y="339636"/>
            <a:ext cx="4111126" cy="30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Dell\AppData\Local\Microsoft\Windows\Temporary Internet Files\Content.Word\19-XI-n-Klub st u C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680" y="3788229"/>
            <a:ext cx="4729888" cy="288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6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8823"/>
            <a:ext cx="6714308" cy="783770"/>
          </a:xfrm>
        </p:spPr>
        <p:txBody>
          <a:bodyPr>
            <a:normAutofit fontScale="90000"/>
          </a:bodyPr>
          <a:lstStyle/>
          <a:p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redavanja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 o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ljudskim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pravima</a:t>
            </a: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ME" sz="3200" b="1" dirty="0" smtClean="0">
                <a:solidFill>
                  <a:schemeClr val="accent1">
                    <a:lumMod val="75000"/>
                  </a:schemeClr>
                </a:solidFill>
              </a:rPr>
              <a:t>      i zdravlju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240971"/>
            <a:ext cx="5157787" cy="54080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00446"/>
            <a:ext cx="5183188" cy="561703"/>
          </a:xfrm>
        </p:spPr>
        <p:txBody>
          <a:bodyPr/>
          <a:lstStyle/>
          <a:p>
            <a:r>
              <a:rPr lang="sr-Latn-ME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   Rekreacija 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 descr="C:\Users\Dell\AppData\Local\Microsoft\Windows\Temporary Internet Files\Content.Word\20 10 01 Iskra vjezb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232" y="3738530"/>
            <a:ext cx="5619205" cy="28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C:\Users\Dell\Desktop\NASE DOBA od 18 06\22 10GODISNJICA\slike\18 rekreac SpCentar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490" y="979306"/>
            <a:ext cx="4860924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Dell\AppData\Local\Microsoft\Windows\Temporary Internet Files\Content.Word\21 CK-Vesna-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1994" y="1136469"/>
            <a:ext cx="4077286" cy="264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839788" y="3788229"/>
            <a:ext cx="5157787" cy="28477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 descr="C:\Users\Dell\AppData\Local\Microsoft\Windows\Temporary Internet Files\Content.Word\17 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023" y="3879668"/>
            <a:ext cx="5040086" cy="278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50" y="352698"/>
            <a:ext cx="4367076" cy="640080"/>
          </a:xfrm>
        </p:spPr>
        <p:txBody>
          <a:bodyPr>
            <a:normAutofit fontScale="90000"/>
          </a:bodyPr>
          <a:lstStyle/>
          <a:p>
            <a:r>
              <a:rPr lang="sr-Latn-ME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eđugeneracijski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kontakti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222069" y="1175657"/>
            <a:ext cx="5747657" cy="46933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C:\Users\Dell\Desktop\NASE DOBA od 18 06\22 10GODISNJICA\slike\Jasna Tanja -1280x6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862" y="3984170"/>
            <a:ext cx="4976949" cy="249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Dell\AppData\Local\Microsoft\Windows\Temporary Internet Files\Content.Word\20221103_1239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" y="3853543"/>
            <a:ext cx="5527765" cy="26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16" descr="C:\Users\Dell\AppData\Local\Microsoft\Windows\Temporary Internet Files\Content.Word\2018 Roditelji Festival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879" y="672693"/>
            <a:ext cx="6172200" cy="286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Dell\AppData\Local\Microsoft\Windows\Temporary Internet Files\Content.Word\18 Rodit Joja i Dj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011" y="1031965"/>
            <a:ext cx="4221480" cy="263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8193</TotalTime>
  <Words>127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           2012.</vt:lpstr>
      <vt:lpstr>Prva radionica Rezervoar      2013.</vt:lpstr>
      <vt:lpstr>                                       Informatičko opismenjavanje starijih       2015-2022.       </vt:lpstr>
      <vt:lpstr>Pokretanje sajta  www.nasedoba.me         2015.</vt:lpstr>
      <vt:lpstr>Posjete domovima i dnevnim boravcima za starije               Risan, Bijelo Polje, Nikšić, Martinići </vt:lpstr>
      <vt:lpstr>Radionice – kreiranje i učešće</vt:lpstr>
      <vt:lpstr>     Predavanja o ljudskim pravima        i zdravlju</vt:lpstr>
      <vt:lpstr>Međugeneracijski kontakti</vt:lpstr>
      <vt:lpstr>         Ekološke akcije</vt:lpstr>
      <vt:lpstr>Organizacija i učešće na skupovima i u istraživanjima vezano za pitanja starijih</vt:lpstr>
      <vt:lpstr>Saradnja - partnerstvo: </vt:lpstr>
      <vt:lpstr>      Vjerujući da će kroz narednih 10 godina naše udruženje biti brojnije, vrednije, maštovitije i još efikasnije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Nadja Backovic</dc:creator>
  <cp:lastModifiedBy>Dell</cp:lastModifiedBy>
  <cp:revision>48</cp:revision>
  <dcterms:created xsi:type="dcterms:W3CDTF">2022-09-28T17:29:50Z</dcterms:created>
  <dcterms:modified xsi:type="dcterms:W3CDTF">2022-12-21T21:22:12Z</dcterms:modified>
</cp:coreProperties>
</file>